
<file path=[Content_Types].xml><?xml version="1.0" encoding="utf-8"?>
<Types xmlns="http://schemas.openxmlformats.org/package/2006/content-types">
  <Default Extension="bin" ContentType="application/vnd.ms-office.activeX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ppt/activeX/activeX13.xml" ContentType="application/vnd.ms-office.activeX+xml"/>
  <Override PartName="/ppt/activeX/activeX14.xml" ContentType="application/vnd.ms-office.activeX+xml"/>
  <Override PartName="/ppt/activeX/activeX15.xml" ContentType="application/vnd.ms-office.activeX+xml"/>
  <Override PartName="/ppt/activeX/activeX16.xml" ContentType="application/vnd.ms-office.activeX+xml"/>
  <Override PartName="/ppt/activeX/activeX17.xml" ContentType="application/vnd.ms-office.activeX+xml"/>
  <Override PartName="/ppt/activeX/activeX18.xml" ContentType="application/vnd.ms-office.activeX+xml"/>
  <Override PartName="/ppt/activeX/activeX19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17.xml.rels><?xml version="1.0" encoding="UTF-8" standalone="yes"?>
<Relationships xmlns="http://schemas.openxmlformats.org/package/2006/relationships"><Relationship Id="rId1" Type="http://schemas.microsoft.com/office/2006/relationships/activeXControlBinary" Target="activeX17.bin"/></Relationships>
</file>

<file path=ppt/activeX/_rels/activeX18.xml.rels><?xml version="1.0" encoding="UTF-8" standalone="yes"?>
<Relationships xmlns="http://schemas.openxmlformats.org/package/2006/relationships"><Relationship Id="rId1" Type="http://schemas.microsoft.com/office/2006/relationships/activeXControlBinary" Target="activeX18.bin"/></Relationships>
</file>

<file path=ppt/activeX/_rels/activeX19.xml.rels><?xml version="1.0" encoding="UTF-8" standalone="yes"?>
<Relationships xmlns="http://schemas.openxmlformats.org/package/2006/relationships"><Relationship Id="rId1" Type="http://schemas.microsoft.com/office/2006/relationships/activeXControlBinary" Target="activeX19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0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2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3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4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5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6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7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8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19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3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4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5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6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7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8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9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83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56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9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1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6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8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9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34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5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8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7B22-D544-4382-A21E-D8E88EA5488D}" type="datetimeFigureOut">
              <a:rPr lang="en-US" smtClean="0"/>
              <a:t>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74106-4538-4951-A19E-522DFD276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5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0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1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3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4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4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5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5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6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6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7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8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8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9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3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4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5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8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9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034" name="ShockwaveFlash1" r:id="rId2" imgW="9802800" imgH="4678200"/>
        </mc:Choice>
        <mc:Fallback>
          <p:control name="ShockwaveFlash1" r:id="rId2" imgW="9802800" imgH="46782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89075" y="966788"/>
                  <a:ext cx="9802813" cy="467836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698118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3318" name="ShockwaveFlash1" r:id="rId2" imgW="11557080" imgH="6513480"/>
        </mc:Choice>
        <mc:Fallback>
          <p:control name="ShockwaveFlash1" r:id="rId2" imgW="11557080" imgH="651348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2143" y="217488"/>
                  <a:ext cx="11557000" cy="651351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947899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5365" name="ShockwaveFlash1" r:id="rId2" imgW="11850840" imgH="6627960"/>
        </mc:Choice>
        <mc:Fallback>
          <p:control name="ShockwaveFlash1" r:id="rId2" imgW="11850840" imgH="662796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4950" y="230188"/>
                  <a:ext cx="11850688" cy="662781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560014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6388" name="ShockwaveFlash1" r:id="rId2" imgW="11179080" imgH="6458040"/>
        </mc:Choice>
        <mc:Fallback>
          <p:control name="ShockwaveFlash1" r:id="rId2" imgW="11179080" imgH="6458040">
            <p:pic>
              <p:nvPicPr>
                <p:cNvPr id="3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31824" y="234949"/>
                  <a:ext cx="11179961" cy="6458081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143940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7412" name="ShockwaveFlash1" r:id="rId2" imgW="11717280" imgH="6456240"/>
        </mc:Choice>
        <mc:Fallback>
          <p:control name="ShockwaveFlash1" r:id="rId2" imgW="11717280" imgH="645624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92100" y="207963"/>
                  <a:ext cx="11717338" cy="645636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669551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8436" name="ShockwaveFlash1" r:id="rId2" imgW="11999880" imgH="6485040"/>
        </mc:Choice>
        <mc:Fallback>
          <p:control name="ShockwaveFlash1" r:id="rId2" imgW="11999880" imgH="648504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2238" y="150813"/>
                  <a:ext cx="11999912" cy="648493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268523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9460" name="ShockwaveFlash1" r:id="rId2" imgW="11934720" imgH="6561000"/>
        </mc:Choice>
        <mc:Fallback>
          <p:control name="ShockwaveFlash1" r:id="rId2" imgW="11934720" imgH="65610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41288" y="112713"/>
                  <a:ext cx="11934825" cy="656113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665968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20484" name="ShockwaveFlash2" r:id="rId2" imgW="11831760" imgH="6608880"/>
        </mc:Choice>
        <mc:Fallback>
          <p:control name="ShockwaveFlash2" r:id="rId2" imgW="11831760" imgH="6608880">
            <p:pic>
              <p:nvPicPr>
                <p:cNvPr id="3" name="ShockwaveFlash2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4950" y="131763"/>
                  <a:ext cx="11831638" cy="660876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503787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21508" name="ShockwaveFlash1" r:id="rId2" imgW="11887200" imgH="6561000"/>
        </mc:Choice>
        <mc:Fallback>
          <p:control name="ShockwaveFlash1" r:id="rId2" imgW="11887200" imgH="65610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98438" y="112713"/>
                  <a:ext cx="11887200" cy="656113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74796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22531" name="ShockwaveFlash1" r:id="rId2" imgW="11650680" imgH="6589800"/>
        </mc:Choice>
        <mc:Fallback>
          <p:control name="ShockwaveFlash1" r:id="rId2" imgW="11650680" imgH="65898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8006" y="179388"/>
                  <a:ext cx="11650663" cy="658971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935333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23555" name="ShockwaveFlash1" r:id="rId2" imgW="11782440" imgH="6532560"/>
        </mc:Choice>
        <mc:Fallback>
          <p:control name="ShockwaveFlash1" r:id="rId2" imgW="11782440" imgH="653256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55293" y="141485"/>
                  <a:ext cx="11782425" cy="653256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707240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2057" name="ShockwaveFlash1" r:id="rId2" imgW="11707920" imgH="6297480"/>
        </mc:Choice>
        <mc:Fallback>
          <p:control name="ShockwaveFlash1" r:id="rId2" imgW="11707920" imgH="629748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49250" y="385763"/>
                  <a:ext cx="11707813" cy="629761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91164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3080" name="ShockwaveFlash1" r:id="rId2" imgW="11783880" imgH="6458040"/>
        </mc:Choice>
        <mc:Fallback>
          <p:control name="ShockwaveFlash1" r:id="rId2" imgW="11783880" imgH="645804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63525" y="169863"/>
                  <a:ext cx="11784013" cy="645795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06482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4104" name="ShockwaveFlash1" r:id="rId2" imgW="11849040" imgH="6656400"/>
        </mc:Choice>
        <mc:Fallback>
          <p:control name="ShockwaveFlash1" r:id="rId2" imgW="11849040" imgH="66564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07963" y="122238"/>
                  <a:ext cx="11849100" cy="66563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16200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5128" name="ShockwaveFlash2" r:id="rId2" imgW="11717280" imgH="6669000"/>
        </mc:Choice>
        <mc:Fallback>
          <p:control name="ShockwaveFlash2" r:id="rId2" imgW="11717280" imgH="6669000">
            <p:pic>
              <p:nvPicPr>
                <p:cNvPr id="3" name="ShockwaveFlash2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8481" y="188913"/>
                  <a:ext cx="11717338" cy="66690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840203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9223" name="ShockwaveFlash1" r:id="rId2" imgW="11887200" imgH="6589800"/>
        </mc:Choice>
        <mc:Fallback>
          <p:control name="ShockwaveFlash1" r:id="rId2" imgW="11887200" imgH="658980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07963" y="188913"/>
                  <a:ext cx="11887200" cy="658971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932675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0246" name="ShockwaveFlash2" r:id="rId2" imgW="11782440" imgH="6580080"/>
        </mc:Choice>
        <mc:Fallback>
          <p:control name="ShockwaveFlash2" r:id="rId2" imgW="11782440" imgH="6580080">
            <p:pic>
              <p:nvPicPr>
                <p:cNvPr id="3" name="ShockwaveFlash2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8913" y="131763"/>
                  <a:ext cx="11782425" cy="65801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018897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1270" name="ShockwaveFlash1" r:id="rId2" imgW="11642760" imgH="6410160"/>
        </mc:Choice>
        <mc:Fallback>
          <p:control name="ShockwaveFlash1" r:id="rId2" imgW="11642760" imgH="641016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85763" y="207963"/>
                  <a:ext cx="11642725" cy="6410325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298502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spid="12294" name="ShockwaveFlash1" r:id="rId2" imgW="11349000" imgH="6532560"/>
        </mc:Choice>
        <mc:Fallback>
          <p:control name="ShockwaveFlash1" r:id="rId2" imgW="11349000" imgH="6532560">
            <p:pic>
              <p:nvPicPr>
                <p:cNvPr id="2" name="ShockwaveFlash1"/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68300" y="141288"/>
                  <a:ext cx="11349038" cy="6532562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910131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</dc:creator>
  <cp:lastModifiedBy>Peter</cp:lastModifiedBy>
  <cp:revision>9</cp:revision>
  <dcterms:created xsi:type="dcterms:W3CDTF">2017-02-06T00:33:54Z</dcterms:created>
  <dcterms:modified xsi:type="dcterms:W3CDTF">2017-02-06T01:31:58Z</dcterms:modified>
</cp:coreProperties>
</file>

<file path=docProps/thumbnail.jpeg>
</file>